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DD751-B3FD-4EE2-8613-8B72C049E739}" type="datetimeFigureOut">
              <a:rPr lang="en-CA" smtClean="0"/>
              <a:t>2020-06-25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3233E-5943-478E-A472-CF51AC95F0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545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156297-500E-4637-A3B6-DA20CA07D8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42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8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5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8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1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13873-2673-B147-A94B-D5EB6E589C9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3809-C679-E446-8297-689D56928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27736" y="461827"/>
            <a:ext cx="1702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"/>
              </a:rPr>
              <a:t>CASE 5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A05F31E-21F3-4C20-9BF1-A1AA2481A1F8}"/>
              </a:ext>
            </a:extLst>
          </p:cNvPr>
          <p:cNvSpPr/>
          <p:nvPr/>
        </p:nvSpPr>
        <p:spPr>
          <a:xfrm>
            <a:off x="-8965" y="0"/>
            <a:ext cx="9157648" cy="1030941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0BF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9</a:t>
            </a:r>
          </a:p>
        </p:txBody>
      </p:sp>
      <p:pic>
        <p:nvPicPr>
          <p:cNvPr id="13" name="Picture 12" descr="A pair of glasses on a table&#10;&#10;Description generated with high confidence">
            <a:extLst>
              <a:ext uri="{FF2B5EF4-FFF2-40B4-BE49-F238E27FC236}">
                <a16:creationId xmlns:a16="http://schemas.microsoft.com/office/drawing/2014/main" id="{9BC5E8EA-DDDA-4E64-8FE8-D28776036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869952"/>
            <a:ext cx="5683624" cy="35212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9A9323-ACC2-4B81-80E6-86D30F64B325}"/>
              </a:ext>
            </a:extLst>
          </p:cNvPr>
          <p:cNvCxnSpPr/>
          <p:nvPr/>
        </p:nvCxnSpPr>
        <p:spPr>
          <a:xfrm flipV="1">
            <a:off x="-13855" y="1774201"/>
            <a:ext cx="9144000" cy="0"/>
          </a:xfrm>
          <a:prstGeom prst="line">
            <a:avLst/>
          </a:prstGeom>
          <a:ln w="38100">
            <a:solidFill>
              <a:srgbClr val="22E6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0AC53B-DE61-4A93-8C1C-6E34304E3EFD}"/>
              </a:ext>
            </a:extLst>
          </p:cNvPr>
          <p:cNvCxnSpPr/>
          <p:nvPr/>
        </p:nvCxnSpPr>
        <p:spPr>
          <a:xfrm flipV="1">
            <a:off x="4683" y="5459180"/>
            <a:ext cx="9144000" cy="0"/>
          </a:xfrm>
          <a:prstGeom prst="line">
            <a:avLst/>
          </a:prstGeom>
          <a:ln w="38100">
            <a:solidFill>
              <a:srgbClr val="22E6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060B5-4F04-45DA-8CC4-5EA133880D7A}"/>
              </a:ext>
            </a:extLst>
          </p:cNvPr>
          <p:cNvSpPr txBox="1"/>
          <p:nvPr/>
        </p:nvSpPr>
        <p:spPr>
          <a:xfrm>
            <a:off x="-15655" y="1857219"/>
            <a:ext cx="9157648" cy="3521268"/>
          </a:xfrm>
          <a:prstGeom prst="rect">
            <a:avLst/>
          </a:prstGeom>
          <a:solidFill>
            <a:schemeClr val="tx1">
              <a:lumMod val="50000"/>
              <a:lumOff val="50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B8C35413-28EC-4226-9687-0DD51807D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75" y="531658"/>
            <a:ext cx="2051727" cy="906777"/>
          </a:xfrm>
          <a:prstGeom prst="rect">
            <a:avLst/>
          </a:prstGeom>
        </p:spPr>
      </p:pic>
      <p:pic>
        <p:nvPicPr>
          <p:cNvPr id="19" name="Picture 18" descr="C.C-2020-first-page.jpg">
            <a:extLst>
              <a:ext uri="{FF2B5EF4-FFF2-40B4-BE49-F238E27FC236}">
                <a16:creationId xmlns:a16="http://schemas.microsoft.com/office/drawing/2014/main" id="{A08782D1-617C-47FD-ACAC-016E7CDAE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3049"/>
            <a:ext cx="9144000" cy="12233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3AB764-18BE-4224-ACEF-937C78DD0BD9}"/>
              </a:ext>
            </a:extLst>
          </p:cNvPr>
          <p:cNvSpPr txBox="1"/>
          <p:nvPr/>
        </p:nvSpPr>
        <p:spPr>
          <a:xfrm>
            <a:off x="3434496" y="2547606"/>
            <a:ext cx="5735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1" i="0" u="none" strike="noStrike" kern="1200" cap="none" spc="0" normalizeH="0" baseline="0" noProof="0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Optimizing The Use and Dosing of DOACs in Patients with AF </a:t>
            </a:r>
          </a:p>
        </p:txBody>
      </p:sp>
      <p:pic>
        <p:nvPicPr>
          <p:cNvPr id="24" name="Picture 2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D3F64C3-818C-4FC8-A974-D2CDFE80D17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48" b="95960" l="9964" r="89976">
                        <a14:foregroundMark x1="37485" y1="90828" x2="37667" y2="95960"/>
                        <a14:foregroundMark x1="48724" y1="87919" x2="48724" y2="87919"/>
                        <a14:foregroundMark x1="52066" y1="7636" x2="52066" y2="11232"/>
                        <a14:foregroundMark x1="56501" y1="12646" x2="55407" y2="7515"/>
                        <a14:foregroundMark x1="43742" y1="12081" x2="45626" y2="6101"/>
                        <a14:foregroundMark x1="59174" y1="9455" x2="56683" y2="6101"/>
                        <a14:foregroundMark x1="51701" y1="4848" x2="57533" y2="6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38" y="2045350"/>
            <a:ext cx="2213895" cy="3329698"/>
          </a:xfrm>
          <a:prstGeom prst="rect">
            <a:avLst/>
          </a:prstGeom>
        </p:spPr>
      </p:pic>
      <p:pic>
        <p:nvPicPr>
          <p:cNvPr id="17" name="Picture 16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E6F6E6FB-48C8-47E9-A658-1233146F6D6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F6F6F8"/>
              </a:clrFrom>
              <a:clrTo>
                <a:srgbClr val="F6F6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34" y="1958070"/>
            <a:ext cx="2261286" cy="3391929"/>
          </a:xfrm>
          <a:prstGeom prst="rect">
            <a:avLst/>
          </a:prstGeom>
        </p:spPr>
      </p:pic>
      <p:pic>
        <p:nvPicPr>
          <p:cNvPr id="20" name="Picture 19" descr="A person posing for a picture&#10;&#10;Description automatically generated">
            <a:extLst>
              <a:ext uri="{FF2B5EF4-FFF2-40B4-BE49-F238E27FC236}">
                <a16:creationId xmlns:a16="http://schemas.microsoft.com/office/drawing/2014/main" id="{20B8390F-3B65-43FC-84C8-843F526C13D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79" b="90700" l="9891" r="89988">
                        <a14:foregroundMark x1="42294" y1="90012" x2="42294" y2="90012"/>
                        <a14:foregroundMark x1="42294" y1="89567" x2="46663" y2="90700"/>
                        <a14:foregroundMark x1="41869" y1="9179" x2="46905" y2="11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4" y="3029966"/>
            <a:ext cx="2434617" cy="3651927"/>
          </a:xfrm>
          <a:prstGeom prst="rect">
            <a:avLst/>
          </a:prstGeom>
        </p:spPr>
      </p:pic>
      <p:pic>
        <p:nvPicPr>
          <p:cNvPr id="23" name="Picture 22" descr="A person wearing a costume&#10;&#10;Description automatically generated">
            <a:extLst>
              <a:ext uri="{FF2B5EF4-FFF2-40B4-BE49-F238E27FC236}">
                <a16:creationId xmlns:a16="http://schemas.microsoft.com/office/drawing/2014/main" id="{CF82A761-7D1B-4942-8FDE-42F0137514E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09" y="3246131"/>
            <a:ext cx="2352452" cy="3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13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16</Words>
  <Application>Microsoft Office PowerPoint</Application>
  <PresentationFormat>On-screen Show (4:3)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Lianne Goldin</dc:creator>
  <cp:lastModifiedBy>Lianne Goldin</cp:lastModifiedBy>
  <cp:revision>2</cp:revision>
  <dcterms:created xsi:type="dcterms:W3CDTF">2020-06-25T19:15:48Z</dcterms:created>
  <dcterms:modified xsi:type="dcterms:W3CDTF">2020-06-25T20:26:13Z</dcterms:modified>
</cp:coreProperties>
</file>